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0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33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3116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82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7448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799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3781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3696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28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567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20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671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A5A99-09A0-4BC9-9876-CF66511AD731}" type="datetimeFigureOut">
              <a:rPr lang="en-GB" smtClean="0"/>
              <a:t>20/10/2022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FB563-5D96-4658-8B26-7FD23B22901D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64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/>
          <p:cNvGrpSpPr/>
          <p:nvPr/>
        </p:nvGrpSpPr>
        <p:grpSpPr>
          <a:xfrm>
            <a:off x="1522049" y="1839531"/>
            <a:ext cx="773920" cy="3071988"/>
            <a:chOff x="984338" y="2698582"/>
            <a:chExt cx="773920" cy="3071988"/>
          </a:xfrm>
        </p:grpSpPr>
        <p:grpSp>
          <p:nvGrpSpPr>
            <p:cNvPr id="9" name="Gruppieren 8"/>
            <p:cNvGrpSpPr/>
            <p:nvPr/>
          </p:nvGrpSpPr>
          <p:grpSpPr>
            <a:xfrm>
              <a:off x="984338" y="3132037"/>
              <a:ext cx="773920" cy="2638533"/>
              <a:chOff x="225310" y="2567261"/>
              <a:chExt cx="773920" cy="2638533"/>
            </a:xfrm>
          </p:grpSpPr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6874D68A-89F6-472A-8F2B-46D88304DF36}"/>
                  </a:ext>
                </a:extLst>
              </p:cNvPr>
              <p:cNvSpPr txBox="1"/>
              <p:nvPr/>
            </p:nvSpPr>
            <p:spPr>
              <a:xfrm>
                <a:off x="265560" y="3475081"/>
                <a:ext cx="71476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70</a:t>
                </a:r>
              </a:p>
            </p:txBody>
          </p:sp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09202EAF-957A-445C-BE0A-DA3AFAEF1173}"/>
                  </a:ext>
                </a:extLst>
              </p:cNvPr>
              <p:cNvSpPr txBox="1"/>
              <p:nvPr/>
            </p:nvSpPr>
            <p:spPr>
              <a:xfrm>
                <a:off x="277905" y="2837294"/>
                <a:ext cx="71476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130</a:t>
                </a:r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BDF95EFD-4C87-4BB4-88C0-CE5BBC771C30}"/>
                  </a:ext>
                </a:extLst>
              </p:cNvPr>
              <p:cNvSpPr txBox="1"/>
              <p:nvPr/>
            </p:nvSpPr>
            <p:spPr>
              <a:xfrm>
                <a:off x="284463" y="3200597"/>
                <a:ext cx="71476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100</a:t>
                </a: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11B35175-3090-47A6-8E64-C7956DDB0C1F}"/>
                  </a:ext>
                </a:extLst>
              </p:cNvPr>
              <p:cNvSpPr txBox="1"/>
              <p:nvPr/>
            </p:nvSpPr>
            <p:spPr>
              <a:xfrm>
                <a:off x="248328" y="2567261"/>
                <a:ext cx="71476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180</a:t>
                </a: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17D612DC-4321-4C21-AC43-DCD71B7B9EBD}"/>
                  </a:ext>
                </a:extLst>
              </p:cNvPr>
              <p:cNvSpPr txBox="1"/>
              <p:nvPr/>
            </p:nvSpPr>
            <p:spPr>
              <a:xfrm>
                <a:off x="225310" y="3841599"/>
                <a:ext cx="71476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55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9D5AE4CA-3673-4861-8064-14CA8E769B71}"/>
                  </a:ext>
                </a:extLst>
              </p:cNvPr>
              <p:cNvSpPr txBox="1"/>
              <p:nvPr/>
            </p:nvSpPr>
            <p:spPr>
              <a:xfrm>
                <a:off x="225310" y="4624581"/>
                <a:ext cx="71476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40</a:t>
                </a:r>
              </a:p>
            </p:txBody>
          </p:sp>
          <p:sp>
            <p:nvSpPr>
              <p:cNvPr id="17" name="Textfeld 16">
                <a:extLst>
                  <a:ext uri="{FF2B5EF4-FFF2-40B4-BE49-F238E27FC236}">
                    <a16:creationId xmlns:a16="http://schemas.microsoft.com/office/drawing/2014/main" id="{9D5AE4CA-3673-4861-8064-14CA8E769B71}"/>
                  </a:ext>
                </a:extLst>
              </p:cNvPr>
              <p:cNvSpPr txBox="1"/>
              <p:nvPr/>
            </p:nvSpPr>
            <p:spPr>
              <a:xfrm>
                <a:off x="225310" y="4944184"/>
                <a:ext cx="71476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de-DE" sz="1100" dirty="0">
                    <a:latin typeface="Arial" panose="020B0604020202020204" pitchFamily="34" charset="0"/>
                    <a:cs typeface="Arial" panose="020B0604020202020204" pitchFamily="34" charset="0"/>
                  </a:rPr>
                  <a:t>35</a:t>
                </a:r>
              </a:p>
            </p:txBody>
          </p:sp>
        </p:grp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11B35175-3090-47A6-8E64-C7956DDB0C1F}"/>
                </a:ext>
              </a:extLst>
            </p:cNvPr>
            <p:cNvSpPr txBox="1"/>
            <p:nvPr/>
          </p:nvSpPr>
          <p:spPr>
            <a:xfrm>
              <a:off x="1017784" y="2698582"/>
              <a:ext cx="71476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100" dirty="0" err="1">
                  <a:latin typeface="Arial" panose="020B0604020202020204" pitchFamily="34" charset="0"/>
                  <a:cs typeface="Arial" panose="020B0604020202020204" pitchFamily="34" charset="0"/>
                </a:rPr>
                <a:t>kDa</a:t>
              </a:r>
              <a:endParaRPr lang="de-DE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6607322" y="4081895"/>
            <a:ext cx="14390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de-DE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Actin</a:t>
            </a:r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 (42 </a:t>
            </a:r>
            <a:r>
              <a:rPr lang="de-DE" sz="1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kDa</a:t>
            </a:r>
            <a:r>
              <a:rPr lang="de-DE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r>
              <a:rPr lang="de-DE" sz="11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housekeeping</a:t>
            </a:r>
            <a:r>
              <a:rPr lang="de-DE" sz="11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z="1100" dirty="0"/>
          </a:p>
        </p:txBody>
      </p:sp>
      <p:grpSp>
        <p:nvGrpSpPr>
          <p:cNvPr id="19" name="Gruppieren 18"/>
          <p:cNvGrpSpPr/>
          <p:nvPr/>
        </p:nvGrpSpPr>
        <p:grpSpPr>
          <a:xfrm>
            <a:off x="4518911" y="1240392"/>
            <a:ext cx="1776480" cy="727056"/>
            <a:chOff x="2810761" y="1422425"/>
            <a:chExt cx="1776480" cy="727056"/>
          </a:xfrm>
        </p:grpSpPr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A1887BEB-CC7F-45F8-BE27-E4EFD3D846A5}"/>
                </a:ext>
              </a:extLst>
            </p:cNvPr>
            <p:cNvSpPr txBox="1"/>
            <p:nvPr/>
          </p:nvSpPr>
          <p:spPr>
            <a:xfrm rot="1752478">
              <a:off x="2810761" y="1422425"/>
              <a:ext cx="353943" cy="72705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de-DE" sz="1100" b="1" dirty="0" smtClean="0">
                  <a:latin typeface="+mj-lt"/>
                  <a:cs typeface="Arial" panose="020B0604020202020204" pitchFamily="34" charset="0"/>
                </a:rPr>
                <a:t>WT1 +  </a:t>
              </a:r>
              <a:endParaRPr lang="de-DE" sz="1100" b="1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A1887BEB-CC7F-45F8-BE27-E4EFD3D846A5}"/>
                </a:ext>
              </a:extLst>
            </p:cNvPr>
            <p:cNvSpPr txBox="1"/>
            <p:nvPr/>
          </p:nvSpPr>
          <p:spPr>
            <a:xfrm rot="1752478">
              <a:off x="3063091" y="1526306"/>
              <a:ext cx="353943" cy="61612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de-DE" sz="1100" b="1" dirty="0" smtClean="0">
                  <a:latin typeface="+mj-lt"/>
                  <a:cs typeface="Arial" panose="020B0604020202020204" pitchFamily="34" charset="0"/>
                </a:rPr>
                <a:t>WT2 +</a:t>
              </a:r>
              <a:endParaRPr lang="de-DE" sz="1100" b="1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A1887BEB-CC7F-45F8-BE27-E4EFD3D846A5}"/>
                </a:ext>
              </a:extLst>
            </p:cNvPr>
            <p:cNvSpPr txBox="1"/>
            <p:nvPr/>
          </p:nvSpPr>
          <p:spPr>
            <a:xfrm rot="1752478">
              <a:off x="3366225" y="1526306"/>
              <a:ext cx="353943" cy="61612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de-DE" sz="1100" b="1" dirty="0" smtClean="0">
                  <a:latin typeface="+mj-lt"/>
                  <a:cs typeface="Arial" panose="020B0604020202020204" pitchFamily="34" charset="0"/>
                </a:rPr>
                <a:t>WT3 +</a:t>
              </a:r>
              <a:endParaRPr lang="de-DE" sz="1100" b="1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A1887BEB-CC7F-45F8-BE27-E4EFD3D846A5}"/>
                </a:ext>
              </a:extLst>
            </p:cNvPr>
            <p:cNvSpPr txBox="1"/>
            <p:nvPr/>
          </p:nvSpPr>
          <p:spPr>
            <a:xfrm rot="1752478">
              <a:off x="3686291" y="1422425"/>
              <a:ext cx="353943" cy="727056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de-DE" sz="1100" b="1" dirty="0" smtClean="0">
                  <a:latin typeface="+mj-lt"/>
                  <a:cs typeface="Arial" panose="020B0604020202020204" pitchFamily="34" charset="0"/>
                </a:rPr>
                <a:t>KO1 +  </a:t>
              </a:r>
              <a:endParaRPr lang="de-DE" sz="1100" b="1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A1887BEB-CC7F-45F8-BE27-E4EFD3D846A5}"/>
                </a:ext>
              </a:extLst>
            </p:cNvPr>
            <p:cNvSpPr txBox="1"/>
            <p:nvPr/>
          </p:nvSpPr>
          <p:spPr>
            <a:xfrm rot="1752478">
              <a:off x="3947094" y="1526306"/>
              <a:ext cx="353943" cy="61612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de-DE" sz="1100" b="1" dirty="0" smtClean="0">
                  <a:latin typeface="+mj-lt"/>
                  <a:cs typeface="Arial" panose="020B0604020202020204" pitchFamily="34" charset="0"/>
                </a:rPr>
                <a:t>KO2 +</a:t>
              </a:r>
              <a:endParaRPr lang="de-DE" sz="1100" b="1" dirty="0"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A1887BEB-CC7F-45F8-BE27-E4EFD3D846A5}"/>
                </a:ext>
              </a:extLst>
            </p:cNvPr>
            <p:cNvSpPr txBox="1"/>
            <p:nvPr/>
          </p:nvSpPr>
          <p:spPr>
            <a:xfrm rot="1752478">
              <a:off x="4233298" y="1526306"/>
              <a:ext cx="353943" cy="616122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de-DE" sz="1100" b="1" dirty="0" smtClean="0">
                  <a:latin typeface="+mj-lt"/>
                  <a:cs typeface="Arial" panose="020B0604020202020204" pitchFamily="34" charset="0"/>
                </a:rPr>
                <a:t>KO3 +</a:t>
              </a:r>
              <a:endParaRPr lang="de-DE" sz="1100" b="1" dirty="0">
                <a:latin typeface="+mj-lt"/>
                <a:cs typeface="Arial" panose="020B0604020202020204" pitchFamily="34" charset="0"/>
              </a:endParaRPr>
            </a:p>
          </p:txBody>
        </p:sp>
      </p:grpSp>
      <p:sp>
        <p:nvSpPr>
          <p:cNvPr id="32" name="Textfeld 31"/>
          <p:cNvSpPr txBox="1"/>
          <p:nvPr/>
        </p:nvSpPr>
        <p:spPr>
          <a:xfrm>
            <a:off x="6641581" y="3357027"/>
            <a:ext cx="13914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pZap70 (70 </a:t>
            </a:r>
            <a:r>
              <a:rPr lang="de-DE" sz="1400" dirty="0" err="1" smtClean="0"/>
              <a:t>kDa</a:t>
            </a:r>
            <a:r>
              <a:rPr lang="de-DE" sz="1400" dirty="0" smtClean="0"/>
              <a:t>)</a:t>
            </a:r>
            <a:endParaRPr lang="en-GB" sz="1400" dirty="0"/>
          </a:p>
        </p:txBody>
      </p:sp>
      <p:pic>
        <p:nvPicPr>
          <p:cNvPr id="33" name="Grafik 3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26" t="24669" r="13473" b="55655"/>
          <a:stretch/>
        </p:blipFill>
        <p:spPr>
          <a:xfrm>
            <a:off x="2207570" y="3923835"/>
            <a:ext cx="4411134" cy="1295400"/>
          </a:xfrm>
          <a:prstGeom prst="rect">
            <a:avLst/>
          </a:prstGeom>
        </p:spPr>
      </p:pic>
      <p:pic>
        <p:nvPicPr>
          <p:cNvPr id="34" name="Grafik 3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1" t="27881" r="10777" b="42155"/>
          <a:stretch/>
        </p:blipFill>
        <p:spPr>
          <a:xfrm>
            <a:off x="2282852" y="1938225"/>
            <a:ext cx="4284133" cy="1972736"/>
          </a:xfrm>
          <a:prstGeom prst="rect">
            <a:avLst/>
          </a:prstGeom>
        </p:spPr>
      </p:pic>
      <p:cxnSp>
        <p:nvCxnSpPr>
          <p:cNvPr id="35" name="Gerade Verbindung mit Pfeil 34"/>
          <p:cNvCxnSpPr/>
          <p:nvPr/>
        </p:nvCxnSpPr>
        <p:spPr>
          <a:xfrm flipH="1">
            <a:off x="6267775" y="3512396"/>
            <a:ext cx="398612" cy="589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/>
          <p:nvPr/>
        </p:nvCxnSpPr>
        <p:spPr>
          <a:xfrm>
            <a:off x="2211303" y="2403791"/>
            <a:ext cx="1862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/>
          <p:cNvCxnSpPr/>
          <p:nvPr/>
        </p:nvCxnSpPr>
        <p:spPr>
          <a:xfrm>
            <a:off x="2211303" y="2684752"/>
            <a:ext cx="1862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/>
          <p:cNvCxnSpPr/>
          <p:nvPr/>
        </p:nvCxnSpPr>
        <p:spPr>
          <a:xfrm>
            <a:off x="2211303" y="3023669"/>
            <a:ext cx="1862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/>
          <p:cNvCxnSpPr/>
          <p:nvPr/>
        </p:nvCxnSpPr>
        <p:spPr>
          <a:xfrm>
            <a:off x="2211303" y="3303957"/>
            <a:ext cx="1862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/>
          <p:cNvCxnSpPr/>
          <p:nvPr/>
        </p:nvCxnSpPr>
        <p:spPr>
          <a:xfrm>
            <a:off x="2211303" y="3686518"/>
            <a:ext cx="186249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 flipH="1">
            <a:off x="6267775" y="4228411"/>
            <a:ext cx="398612" cy="589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feld 42">
            <a:extLst>
              <a:ext uri="{FF2B5EF4-FFF2-40B4-BE49-F238E27FC236}">
                <a16:creationId xmlns:a16="http://schemas.microsoft.com/office/drawing/2014/main" id="{A1887BEB-CC7F-45F8-BE27-E4EFD3D846A5}"/>
              </a:ext>
            </a:extLst>
          </p:cNvPr>
          <p:cNvSpPr txBox="1"/>
          <p:nvPr/>
        </p:nvSpPr>
        <p:spPr>
          <a:xfrm rot="5400000">
            <a:off x="3657221" y="1096514"/>
            <a:ext cx="353943" cy="124257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de-DE" sz="1100" dirty="0" smtClean="0">
                <a:latin typeface="+mj-lt"/>
                <a:cs typeface="Arial" panose="020B0604020202020204" pitchFamily="34" charset="0"/>
              </a:rPr>
              <a:t>Other </a:t>
            </a:r>
            <a:r>
              <a:rPr lang="de-DE" sz="1100" dirty="0" err="1" smtClean="0">
                <a:latin typeface="+mj-lt"/>
                <a:cs typeface="Arial" panose="020B0604020202020204" pitchFamily="34" charset="0"/>
              </a:rPr>
              <a:t>samples</a:t>
            </a:r>
            <a:endParaRPr lang="de-DE" sz="11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44" name="Eckige Klammer rechts 43"/>
          <p:cNvSpPr/>
          <p:nvPr/>
        </p:nvSpPr>
        <p:spPr>
          <a:xfrm rot="16200000" flipV="1">
            <a:off x="3609707" y="1018060"/>
            <a:ext cx="73152" cy="1620000"/>
          </a:xfrm>
          <a:prstGeom prst="rightBracket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feld 44"/>
          <p:cNvSpPr txBox="1"/>
          <p:nvPr/>
        </p:nvSpPr>
        <p:spPr>
          <a:xfrm>
            <a:off x="176000" y="172421"/>
            <a:ext cx="2531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Hose et al.,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6D-source </a:t>
            </a:r>
            <a:r>
              <a:rPr lang="de-DE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de-DE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505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41</Words>
  <Application>Microsoft Office PowerPoint</Application>
  <PresentationFormat>Bildschirmpräsentation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Universitätsklinikum Essen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Günther</dc:creator>
  <cp:lastModifiedBy>Anne Günther</cp:lastModifiedBy>
  <cp:revision>2</cp:revision>
  <dcterms:created xsi:type="dcterms:W3CDTF">2022-10-20T10:00:28Z</dcterms:created>
  <dcterms:modified xsi:type="dcterms:W3CDTF">2022-10-20T10:12:42Z</dcterms:modified>
</cp:coreProperties>
</file>